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65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19C-83F8-4370-A63A-27442C3F86C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231-3A48-4BD4-BA29-FC78532F7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19C-83F8-4370-A63A-27442C3F86C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231-3A48-4BD4-BA29-FC78532F7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19C-83F8-4370-A63A-27442C3F86C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231-3A48-4BD4-BA29-FC78532F7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19C-83F8-4370-A63A-27442C3F86C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231-3A48-4BD4-BA29-FC78532F7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19C-83F8-4370-A63A-27442C3F86C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231-3A48-4BD4-BA29-FC78532F7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19C-83F8-4370-A63A-27442C3F86C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231-3A48-4BD4-BA29-FC78532F7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19C-83F8-4370-A63A-27442C3F86C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231-3A48-4BD4-BA29-FC78532F7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19C-83F8-4370-A63A-27442C3F86C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231-3A48-4BD4-BA29-FC78532F7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19C-83F8-4370-A63A-27442C3F86C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231-3A48-4BD4-BA29-FC78532F7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19C-83F8-4370-A63A-27442C3F86C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231-3A48-4BD4-BA29-FC78532F7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19C-83F8-4370-A63A-27442C3F86C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F231-3A48-4BD4-BA29-FC78532F7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B19C-83F8-4370-A63A-27442C3F86C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F231-3A48-4BD4-BA29-FC78532F76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est\Desktop\Earl Affordable Funding 2 resized 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2971800" cy="9144000"/>
          </a:xfrm>
          <a:prstGeom prst="rect">
            <a:avLst/>
          </a:prstGeom>
          <a:noFill/>
        </p:spPr>
      </p:pic>
      <p:pic>
        <p:nvPicPr>
          <p:cNvPr id="1027" name="Picture 3" descr="C:\Users\Guest\Desktop\Earl Affordable Fares Resized 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24384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Thomas Merton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Guest</cp:lastModifiedBy>
  <cp:revision>1</cp:revision>
  <dcterms:created xsi:type="dcterms:W3CDTF">2017-11-13T21:08:32Z</dcterms:created>
  <dcterms:modified xsi:type="dcterms:W3CDTF">2017-11-13T21:12:33Z</dcterms:modified>
</cp:coreProperties>
</file>